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69d8a989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69d8a98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9d8a989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9d8a989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69d8a989e_1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69d8a989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69d8a989e_1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69d8a989e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69d8a989e_1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69d8a989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9d8a989e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69d8a989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69d8a989e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69d8a989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69d8a989e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69d8a989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69d8a989e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69d8a98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69d8a989e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69d8a989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69d8a989e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69d8a989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ML Ranking - Pointwise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Manuel Scurti &amp; Mingjie Ye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Implementation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Convert to classification problem: Random Forest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5 fold cross validation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80% for training and 20% for testing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75" y="3527928"/>
            <a:ext cx="8222101" cy="1203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058" y="0"/>
            <a:ext cx="45570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Implementation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243300" y="1842875"/>
            <a:ext cx="5341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Convert to classification problem: Random Forest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5 fold cross validation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80% for training and 20% for testing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Rank according to prediction classification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73" y="1729825"/>
            <a:ext cx="3391075" cy="33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Implementation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Ranking for the whole dataset: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75" y="2135675"/>
            <a:ext cx="6723477" cy="284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Implementation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Ranking for the one query such as query 1: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25" y="2143900"/>
            <a:ext cx="5775825" cy="28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186303" y="11399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Thank you!</a:t>
            </a:r>
            <a:endParaRPr sz="3000"/>
          </a:p>
        </p:txBody>
      </p:sp>
      <p:pic>
        <p:nvPicPr>
          <p:cNvPr descr="Vista dal basso in bianco e nero del ponte Golden Gate"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ML Ranking or Learning to rank is an alternative way to design a ranking function when dealing with a lot of features to describe documents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Main idea: Learn the model from a set of features.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Focus on developing interesting features and less on how to put them together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Why wasn’t learning approaches used earlier?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Limited training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ML techniques were not good enough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Traditional IR systems used a limited number of features, and thus easy to link together with a formula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 - Learning to Rank pipeline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44675" y="2014100"/>
            <a:ext cx="26910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EXTRACT FEATURES FROM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DOCUMENT COLLECTION AND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QUERIES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136000" y="2093625"/>
            <a:ext cx="24525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CREATE MODEL AND TRAIN THAT WITH TRAIN DATASET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6972900" y="2995075"/>
            <a:ext cx="18690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EXECUTE MODEL ON TEST DATA FOR PERFORMANCE EVALUATION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" name="Google Shape;83;p15"/>
          <p:cNvCxnSpPr>
            <a:stCxn id="80" idx="3"/>
            <a:endCxn id="81" idx="1"/>
          </p:cNvCxnSpPr>
          <p:nvPr/>
        </p:nvCxnSpPr>
        <p:spPr>
          <a:xfrm>
            <a:off x="3035675" y="2471450"/>
            <a:ext cx="1100400" cy="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>
            <a:stCxn id="81" idx="3"/>
            <a:endCxn id="82" idx="0"/>
          </p:cNvCxnSpPr>
          <p:nvPr/>
        </p:nvCxnSpPr>
        <p:spPr>
          <a:xfrm>
            <a:off x="6588500" y="2550975"/>
            <a:ext cx="131880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00" y="2855850"/>
            <a:ext cx="3206401" cy="19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026" y="2723250"/>
            <a:ext cx="2995159" cy="18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Pointwise approach</a:t>
            </a:r>
            <a:endParaRPr/>
          </a:p>
        </p:txBody>
      </p:sp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460950" y="832050"/>
            <a:ext cx="82221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it"/>
              <a:t>Given a set of training examples we train a model to rank documents using: </a:t>
            </a:r>
            <a:endParaRPr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</a:pPr>
            <a:r>
              <a:rPr lang="it" sz="1600"/>
              <a:t>INPUT SPACE: (query, document) pairs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</a:pPr>
            <a:r>
              <a:rPr lang="it" sz="1600"/>
              <a:t>OUTPUT SPACE: label (relevant / not relevant)</a:t>
            </a:r>
            <a:endParaRPr sz="16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it"/>
              <a:t> The objective is to find a model able to separate documents, according to a given query, between relevant and non-relevant, minimizing the loss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In the case of the pointwise approach:</a:t>
            </a:r>
            <a:endParaRPr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INPUT SPACE: single document - relevant/not-relevant to a query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OUTPUT SPACE: scores or relevant classes</a:t>
            </a:r>
            <a:endParaRPr sz="16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950" y="3645525"/>
            <a:ext cx="3747600" cy="13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Pointwise approach - Limitations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60950" y="1813025"/>
            <a:ext cx="82221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it"/>
              <a:t>Position of the documents in the ranked list is not modelled by the loss function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Dataset must be balanced enough, to avoid models that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emphasize</a:t>
            </a:r>
            <a:r>
              <a:rPr lang="it"/>
              <a:t> more irrelevant documents than relevant ones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Logistic inference model - Gey’s paper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71900" y="1919075"/>
            <a:ext cx="82221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L</a:t>
            </a:r>
            <a:r>
              <a:rPr lang="it"/>
              <a:t>ogistic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Six features: QAF, QRF, DRF,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DAF, </a:t>
            </a:r>
            <a:r>
              <a:rPr lang="it"/>
              <a:t>IDF, RFAD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Output: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probability of relevance for documents with respect to a query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Ranking according to the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probability of relevance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Compare with Vector Space Model with T-test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Use the model in Cranfield, CACM and CISI dataset to evaluate the performances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Building the training set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48100" y="18428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The original dataset defined with three features: component, system and property.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75" y="2554202"/>
            <a:ext cx="5973251" cy="20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015075" y="2194800"/>
            <a:ext cx="52998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Abbreviations: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Building the training set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Given the original dataset defined with three features: component, system and property,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binary relevance with the query :     1: relevant / 0: irrelevant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Labels named r are defined manually from 0 to 3, the larger, the more relevant.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275" y="3057213"/>
            <a:ext cx="4556212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Building the training set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71900" y="1919075"/>
            <a:ext cx="2997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Saved as LETOR format: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75" y="2297163"/>
            <a:ext cx="2740550" cy="19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293025" y="2062275"/>
            <a:ext cx="6147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Each row corresponds to a query-document pair.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The first column "r" is relevance label of the pair.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The second column is query id.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The third column is document id.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The following columns are features.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